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61" r:id="rId3"/>
    <p:sldId id="263" r:id="rId4"/>
    <p:sldId id="279" r:id="rId5"/>
    <p:sldId id="282" r:id="rId6"/>
    <p:sldId id="288" r:id="rId7"/>
    <p:sldId id="264" r:id="rId8"/>
    <p:sldId id="287" r:id="rId9"/>
    <p:sldId id="283" r:id="rId10"/>
    <p:sldId id="286" r:id="rId11"/>
    <p:sldId id="281" r:id="rId12"/>
    <p:sldId id="285" r:id="rId13"/>
    <p:sldId id="284" r:id="rId14"/>
    <p:sldId id="272" r:id="rId15"/>
  </p:sldIdLst>
  <p:sldSz cx="9144000" cy="5143500" type="screen16x9"/>
  <p:notesSz cx="6858000" cy="9144000"/>
  <p:embeddedFontLst>
    <p:embeddedFont>
      <p:font typeface="Raleway Light" panose="020B0604020202020204" charset="0"/>
      <p:regular r:id="rId17"/>
      <p:bold r:id="rId18"/>
      <p:italic r:id="rId19"/>
      <p:boldItalic r:id="rId20"/>
    </p:embeddedFont>
    <p:embeddedFont>
      <p:font typeface="Raleway ExtraBold" panose="020B0604020202020204" charset="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EDB2"/>
    <a:srgbClr val="9CCB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ABE5E4-E7D4-44EE-9B5F-32029C40AC28}">
  <a:tblStyle styleId="{4AABE5E4-E7D4-44EE-9B5F-32029C40AC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94"/>
  </p:normalViewPr>
  <p:slideViewPr>
    <p:cSldViewPr snapToGrid="0" snapToObjects="1">
      <p:cViewPr varScale="1">
        <p:scale>
          <a:sx n="112" d="100"/>
          <a:sy n="112" d="100"/>
        </p:scale>
        <p:origin x="5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519DCE-F5AE-41C4-AA07-C8C65D3D5186}" type="doc">
      <dgm:prSet loTypeId="urn:microsoft.com/office/officeart/2005/8/layout/process2" loCatId="process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de-CH"/>
        </a:p>
      </dgm:t>
    </dgm:pt>
    <dgm:pt modelId="{582C8B60-AC91-4F09-8223-FEF191B77A52}">
      <dgm:prSet phldrT="[Text]"/>
      <dgm:spPr/>
      <dgm:t>
        <a:bodyPr/>
        <a:lstStyle/>
        <a:p>
          <a:r>
            <a:rPr lang="de-CH" dirty="0" err="1"/>
            <a:t>Requirements</a:t>
          </a:r>
          <a:endParaRPr lang="de-CH" dirty="0"/>
        </a:p>
      </dgm:t>
    </dgm:pt>
    <dgm:pt modelId="{81298C3B-D73E-4A7F-9290-E59AA30A5EF6}" type="parTrans" cxnId="{7776D07F-AF04-4C55-A0F4-50420DFC82E3}">
      <dgm:prSet/>
      <dgm:spPr/>
      <dgm:t>
        <a:bodyPr/>
        <a:lstStyle/>
        <a:p>
          <a:endParaRPr lang="de-CH"/>
        </a:p>
      </dgm:t>
    </dgm:pt>
    <dgm:pt modelId="{93132921-70FD-4D0A-B34A-41180F97D7D5}" type="sibTrans" cxnId="{7776D07F-AF04-4C55-A0F4-50420DFC82E3}">
      <dgm:prSet/>
      <dgm:spPr/>
      <dgm:t>
        <a:bodyPr/>
        <a:lstStyle/>
        <a:p>
          <a:endParaRPr lang="de-CH"/>
        </a:p>
      </dgm:t>
    </dgm:pt>
    <dgm:pt modelId="{B22786CC-BFD3-423A-B3A5-C09069F8E483}">
      <dgm:prSet phldrT="[Text]"/>
      <dgm:spPr/>
      <dgm:t>
        <a:bodyPr/>
        <a:lstStyle/>
        <a:p>
          <a:r>
            <a:rPr lang="de-CH" dirty="0"/>
            <a:t>Design</a:t>
          </a:r>
        </a:p>
      </dgm:t>
    </dgm:pt>
    <dgm:pt modelId="{241CD333-E224-4A61-9C16-59257C5A0287}" type="parTrans" cxnId="{43E0752B-33D0-4649-99D1-E6607E5D476B}">
      <dgm:prSet/>
      <dgm:spPr/>
      <dgm:t>
        <a:bodyPr/>
        <a:lstStyle/>
        <a:p>
          <a:endParaRPr lang="de-CH"/>
        </a:p>
      </dgm:t>
    </dgm:pt>
    <dgm:pt modelId="{2DB0814F-4031-483E-BA4F-821D1BBE5ACA}" type="sibTrans" cxnId="{43E0752B-33D0-4649-99D1-E6607E5D476B}">
      <dgm:prSet/>
      <dgm:spPr/>
      <dgm:t>
        <a:bodyPr/>
        <a:lstStyle/>
        <a:p>
          <a:endParaRPr lang="de-CH"/>
        </a:p>
      </dgm:t>
    </dgm:pt>
    <dgm:pt modelId="{B6ED1CEE-427C-4639-B00C-4ED651D3FD2D}">
      <dgm:prSet phldrT="[Text]"/>
      <dgm:spPr/>
      <dgm:t>
        <a:bodyPr/>
        <a:lstStyle/>
        <a:p>
          <a:r>
            <a:rPr lang="de-CH" dirty="0"/>
            <a:t>Implementation</a:t>
          </a:r>
        </a:p>
      </dgm:t>
    </dgm:pt>
    <dgm:pt modelId="{301AEE7C-9023-4738-B8A2-F576778DD7AC}" type="parTrans" cxnId="{F31F365F-4DCF-4D4F-BB48-3BD219A556BA}">
      <dgm:prSet/>
      <dgm:spPr/>
      <dgm:t>
        <a:bodyPr/>
        <a:lstStyle/>
        <a:p>
          <a:endParaRPr lang="de-CH"/>
        </a:p>
      </dgm:t>
    </dgm:pt>
    <dgm:pt modelId="{94294DD8-A9E9-47A4-B527-72EEA38CEA0B}" type="sibTrans" cxnId="{F31F365F-4DCF-4D4F-BB48-3BD219A556BA}">
      <dgm:prSet/>
      <dgm:spPr/>
      <dgm:t>
        <a:bodyPr/>
        <a:lstStyle/>
        <a:p>
          <a:endParaRPr lang="de-CH"/>
        </a:p>
      </dgm:t>
    </dgm:pt>
    <dgm:pt modelId="{F5322B5F-9EB3-4032-A089-E77AF23A50D0}">
      <dgm:prSet/>
      <dgm:spPr/>
      <dgm:t>
        <a:bodyPr/>
        <a:lstStyle/>
        <a:p>
          <a:r>
            <a:rPr lang="de-CH" dirty="0" err="1"/>
            <a:t>Verification</a:t>
          </a:r>
          <a:endParaRPr lang="de-CH" dirty="0"/>
        </a:p>
      </dgm:t>
    </dgm:pt>
    <dgm:pt modelId="{B426A458-7D76-4ADC-BDC8-645D24EBE3B0}" type="parTrans" cxnId="{285576F1-E778-4433-9962-E6F12A972AE8}">
      <dgm:prSet/>
      <dgm:spPr/>
      <dgm:t>
        <a:bodyPr/>
        <a:lstStyle/>
        <a:p>
          <a:endParaRPr lang="de-CH"/>
        </a:p>
      </dgm:t>
    </dgm:pt>
    <dgm:pt modelId="{7BA3DC87-39F4-4B04-B150-A77EE81BCD9E}" type="sibTrans" cxnId="{285576F1-E778-4433-9962-E6F12A972AE8}">
      <dgm:prSet/>
      <dgm:spPr/>
      <dgm:t>
        <a:bodyPr/>
        <a:lstStyle/>
        <a:p>
          <a:endParaRPr lang="de-CH"/>
        </a:p>
      </dgm:t>
    </dgm:pt>
    <dgm:pt modelId="{F6A459A9-D9C5-424F-9093-C46DB61A325F}">
      <dgm:prSet/>
      <dgm:spPr/>
      <dgm:t>
        <a:bodyPr/>
        <a:lstStyle/>
        <a:p>
          <a:r>
            <a:rPr lang="de-CH" dirty="0"/>
            <a:t>Maintenance</a:t>
          </a:r>
        </a:p>
      </dgm:t>
    </dgm:pt>
    <dgm:pt modelId="{FB23CE72-AFC2-4D16-8E56-E09FFD2FD55B}" type="parTrans" cxnId="{3E35CBAA-B81B-4BEA-8126-4CC40BD0C47C}">
      <dgm:prSet/>
      <dgm:spPr/>
      <dgm:t>
        <a:bodyPr/>
        <a:lstStyle/>
        <a:p>
          <a:endParaRPr lang="de-CH"/>
        </a:p>
      </dgm:t>
    </dgm:pt>
    <dgm:pt modelId="{0A203435-9208-4385-81C2-CAAC67244937}" type="sibTrans" cxnId="{3E35CBAA-B81B-4BEA-8126-4CC40BD0C47C}">
      <dgm:prSet/>
      <dgm:spPr/>
      <dgm:t>
        <a:bodyPr/>
        <a:lstStyle/>
        <a:p>
          <a:endParaRPr lang="de-CH"/>
        </a:p>
      </dgm:t>
    </dgm:pt>
    <dgm:pt modelId="{F0CB3530-1191-472C-B0F5-B289C0DF16C2}" type="pres">
      <dgm:prSet presAssocID="{64519DCE-F5AE-41C4-AA07-C8C65D3D5186}" presName="linearFlow" presStyleCnt="0">
        <dgm:presLayoutVars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809E739-8167-4E3D-A88E-9511CBF8BB06}" type="pres">
      <dgm:prSet presAssocID="{582C8B60-AC91-4F09-8223-FEF191B77A5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2216E87-E9CF-45C0-9F4B-7D9FCD253ACE}" type="pres">
      <dgm:prSet presAssocID="{93132921-70FD-4D0A-B34A-41180F97D7D5}" presName="sibTrans" presStyleLbl="sibTrans2D1" presStyleIdx="0" presStyleCnt="4"/>
      <dgm:spPr/>
      <dgm:t>
        <a:bodyPr/>
        <a:lstStyle/>
        <a:p>
          <a:endParaRPr lang="de-DE"/>
        </a:p>
      </dgm:t>
    </dgm:pt>
    <dgm:pt modelId="{5D117C47-ACD5-46EE-A1FF-3FB40FC7CD1D}" type="pres">
      <dgm:prSet presAssocID="{93132921-70FD-4D0A-B34A-41180F97D7D5}" presName="connectorText" presStyleLbl="sibTrans2D1" presStyleIdx="0" presStyleCnt="4"/>
      <dgm:spPr/>
      <dgm:t>
        <a:bodyPr/>
        <a:lstStyle/>
        <a:p>
          <a:endParaRPr lang="de-DE"/>
        </a:p>
      </dgm:t>
    </dgm:pt>
    <dgm:pt modelId="{CA29CFFF-B774-49F8-B41C-B913964D727C}" type="pres">
      <dgm:prSet presAssocID="{B22786CC-BFD3-423A-B3A5-C09069F8E483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766B01B-0FFD-4D29-BD67-E63995C9B45D}" type="pres">
      <dgm:prSet presAssocID="{2DB0814F-4031-483E-BA4F-821D1BBE5ACA}" presName="sibTrans" presStyleLbl="sibTrans2D1" presStyleIdx="1" presStyleCnt="4"/>
      <dgm:spPr/>
      <dgm:t>
        <a:bodyPr/>
        <a:lstStyle/>
        <a:p>
          <a:endParaRPr lang="de-DE"/>
        </a:p>
      </dgm:t>
    </dgm:pt>
    <dgm:pt modelId="{99D0E812-5684-4224-8857-11E19A618481}" type="pres">
      <dgm:prSet presAssocID="{2DB0814F-4031-483E-BA4F-821D1BBE5ACA}" presName="connectorText" presStyleLbl="sibTrans2D1" presStyleIdx="1" presStyleCnt="4"/>
      <dgm:spPr/>
      <dgm:t>
        <a:bodyPr/>
        <a:lstStyle/>
        <a:p>
          <a:endParaRPr lang="de-DE"/>
        </a:p>
      </dgm:t>
    </dgm:pt>
    <dgm:pt modelId="{84CF6A90-C4FB-4780-9C9F-5FA4E6590453}" type="pres">
      <dgm:prSet presAssocID="{B6ED1CEE-427C-4639-B00C-4ED651D3FD2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CB2EDD0-2750-4F50-BBFC-5DBF4C68ADD0}" type="pres">
      <dgm:prSet presAssocID="{94294DD8-A9E9-47A4-B527-72EEA38CEA0B}" presName="sibTrans" presStyleLbl="sibTrans2D1" presStyleIdx="2" presStyleCnt="4"/>
      <dgm:spPr/>
      <dgm:t>
        <a:bodyPr/>
        <a:lstStyle/>
        <a:p>
          <a:endParaRPr lang="de-DE"/>
        </a:p>
      </dgm:t>
    </dgm:pt>
    <dgm:pt modelId="{6E3FD4A3-44ED-4182-AA50-C38A7D070489}" type="pres">
      <dgm:prSet presAssocID="{94294DD8-A9E9-47A4-B527-72EEA38CEA0B}" presName="connectorText" presStyleLbl="sibTrans2D1" presStyleIdx="2" presStyleCnt="4"/>
      <dgm:spPr/>
      <dgm:t>
        <a:bodyPr/>
        <a:lstStyle/>
        <a:p>
          <a:endParaRPr lang="de-DE"/>
        </a:p>
      </dgm:t>
    </dgm:pt>
    <dgm:pt modelId="{B329EA07-37F1-4ED9-8F53-BC7C7FF5E2AD}" type="pres">
      <dgm:prSet presAssocID="{F5322B5F-9EB3-4032-A089-E77AF23A50D0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FE9FC51-9EA9-4DFB-AE79-E3B9606825B8}" type="pres">
      <dgm:prSet presAssocID="{7BA3DC87-39F4-4B04-B150-A77EE81BCD9E}" presName="sibTrans" presStyleLbl="sibTrans2D1" presStyleIdx="3" presStyleCnt="4"/>
      <dgm:spPr/>
      <dgm:t>
        <a:bodyPr/>
        <a:lstStyle/>
        <a:p>
          <a:endParaRPr lang="de-DE"/>
        </a:p>
      </dgm:t>
    </dgm:pt>
    <dgm:pt modelId="{E6F98B38-BED6-40EA-A833-0B0BA104C468}" type="pres">
      <dgm:prSet presAssocID="{7BA3DC87-39F4-4B04-B150-A77EE81BCD9E}" presName="connectorText" presStyleLbl="sibTrans2D1" presStyleIdx="3" presStyleCnt="4"/>
      <dgm:spPr/>
      <dgm:t>
        <a:bodyPr/>
        <a:lstStyle/>
        <a:p>
          <a:endParaRPr lang="de-DE"/>
        </a:p>
      </dgm:t>
    </dgm:pt>
    <dgm:pt modelId="{F62C3BC0-4692-473F-9A04-90B6D7C69B91}" type="pres">
      <dgm:prSet presAssocID="{F6A459A9-D9C5-424F-9093-C46DB61A325F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58190CD-3569-4C0E-A770-778D0C458830}" type="presOf" srcId="{2DB0814F-4031-483E-BA4F-821D1BBE5ACA}" destId="{99D0E812-5684-4224-8857-11E19A618481}" srcOrd="1" destOrd="0" presId="urn:microsoft.com/office/officeart/2005/8/layout/process2"/>
    <dgm:cxn modelId="{7DA46989-0B4D-40DA-BF97-C1E8A59318A5}" type="presOf" srcId="{B22786CC-BFD3-423A-B3A5-C09069F8E483}" destId="{CA29CFFF-B774-49F8-B41C-B913964D727C}" srcOrd="0" destOrd="0" presId="urn:microsoft.com/office/officeart/2005/8/layout/process2"/>
    <dgm:cxn modelId="{C14D0567-E1BC-4711-9B86-A40DD759110B}" type="presOf" srcId="{93132921-70FD-4D0A-B34A-41180F97D7D5}" destId="{5D117C47-ACD5-46EE-A1FF-3FB40FC7CD1D}" srcOrd="1" destOrd="0" presId="urn:microsoft.com/office/officeart/2005/8/layout/process2"/>
    <dgm:cxn modelId="{88B1DF06-7123-4760-B5D1-E20B6BEAE5DB}" type="presOf" srcId="{7BA3DC87-39F4-4B04-B150-A77EE81BCD9E}" destId="{DFE9FC51-9EA9-4DFB-AE79-E3B9606825B8}" srcOrd="0" destOrd="0" presId="urn:microsoft.com/office/officeart/2005/8/layout/process2"/>
    <dgm:cxn modelId="{94A5DDAC-9180-49C1-9C9D-E27BDCD64364}" type="presOf" srcId="{F6A459A9-D9C5-424F-9093-C46DB61A325F}" destId="{F62C3BC0-4692-473F-9A04-90B6D7C69B91}" srcOrd="0" destOrd="0" presId="urn:microsoft.com/office/officeart/2005/8/layout/process2"/>
    <dgm:cxn modelId="{285576F1-E778-4433-9962-E6F12A972AE8}" srcId="{64519DCE-F5AE-41C4-AA07-C8C65D3D5186}" destId="{F5322B5F-9EB3-4032-A089-E77AF23A50D0}" srcOrd="3" destOrd="0" parTransId="{B426A458-7D76-4ADC-BDC8-645D24EBE3B0}" sibTransId="{7BA3DC87-39F4-4B04-B150-A77EE81BCD9E}"/>
    <dgm:cxn modelId="{25377D7C-5B7A-4E8A-980E-B9C79B56994F}" type="presOf" srcId="{94294DD8-A9E9-47A4-B527-72EEA38CEA0B}" destId="{6E3FD4A3-44ED-4182-AA50-C38A7D070489}" srcOrd="1" destOrd="0" presId="urn:microsoft.com/office/officeart/2005/8/layout/process2"/>
    <dgm:cxn modelId="{B4CAA26A-8FFE-4331-9C30-85225660CF35}" type="presOf" srcId="{F5322B5F-9EB3-4032-A089-E77AF23A50D0}" destId="{B329EA07-37F1-4ED9-8F53-BC7C7FF5E2AD}" srcOrd="0" destOrd="0" presId="urn:microsoft.com/office/officeart/2005/8/layout/process2"/>
    <dgm:cxn modelId="{4F724233-7E15-478C-ABFA-1D098E435778}" type="presOf" srcId="{B6ED1CEE-427C-4639-B00C-4ED651D3FD2D}" destId="{84CF6A90-C4FB-4780-9C9F-5FA4E6590453}" srcOrd="0" destOrd="0" presId="urn:microsoft.com/office/officeart/2005/8/layout/process2"/>
    <dgm:cxn modelId="{A3B70B8E-F35F-4640-911C-7610C5FB3585}" type="presOf" srcId="{582C8B60-AC91-4F09-8223-FEF191B77A52}" destId="{2809E739-8167-4E3D-A88E-9511CBF8BB06}" srcOrd="0" destOrd="0" presId="urn:microsoft.com/office/officeart/2005/8/layout/process2"/>
    <dgm:cxn modelId="{F31F365F-4DCF-4D4F-BB48-3BD219A556BA}" srcId="{64519DCE-F5AE-41C4-AA07-C8C65D3D5186}" destId="{B6ED1CEE-427C-4639-B00C-4ED651D3FD2D}" srcOrd="2" destOrd="0" parTransId="{301AEE7C-9023-4738-B8A2-F576778DD7AC}" sibTransId="{94294DD8-A9E9-47A4-B527-72EEA38CEA0B}"/>
    <dgm:cxn modelId="{7776D07F-AF04-4C55-A0F4-50420DFC82E3}" srcId="{64519DCE-F5AE-41C4-AA07-C8C65D3D5186}" destId="{582C8B60-AC91-4F09-8223-FEF191B77A52}" srcOrd="0" destOrd="0" parTransId="{81298C3B-D73E-4A7F-9290-E59AA30A5EF6}" sibTransId="{93132921-70FD-4D0A-B34A-41180F97D7D5}"/>
    <dgm:cxn modelId="{6A0F1C51-A57A-4535-AF33-75257D88464A}" type="presOf" srcId="{94294DD8-A9E9-47A4-B527-72EEA38CEA0B}" destId="{DCB2EDD0-2750-4F50-BBFC-5DBF4C68ADD0}" srcOrd="0" destOrd="0" presId="urn:microsoft.com/office/officeart/2005/8/layout/process2"/>
    <dgm:cxn modelId="{43E0752B-33D0-4649-99D1-E6607E5D476B}" srcId="{64519DCE-F5AE-41C4-AA07-C8C65D3D5186}" destId="{B22786CC-BFD3-423A-B3A5-C09069F8E483}" srcOrd="1" destOrd="0" parTransId="{241CD333-E224-4A61-9C16-59257C5A0287}" sibTransId="{2DB0814F-4031-483E-BA4F-821D1BBE5ACA}"/>
    <dgm:cxn modelId="{19BE226E-415B-4DAD-8927-7FC8B858CBAD}" type="presOf" srcId="{93132921-70FD-4D0A-B34A-41180F97D7D5}" destId="{C2216E87-E9CF-45C0-9F4B-7D9FCD253ACE}" srcOrd="0" destOrd="0" presId="urn:microsoft.com/office/officeart/2005/8/layout/process2"/>
    <dgm:cxn modelId="{5495ED27-B180-4296-B7AE-737AB45CD6AF}" type="presOf" srcId="{7BA3DC87-39F4-4B04-B150-A77EE81BCD9E}" destId="{E6F98B38-BED6-40EA-A833-0B0BA104C468}" srcOrd="1" destOrd="0" presId="urn:microsoft.com/office/officeart/2005/8/layout/process2"/>
    <dgm:cxn modelId="{263A38B3-2368-4F90-A617-91124A322A0D}" type="presOf" srcId="{2DB0814F-4031-483E-BA4F-821D1BBE5ACA}" destId="{F766B01B-0FFD-4D29-BD67-E63995C9B45D}" srcOrd="0" destOrd="0" presId="urn:microsoft.com/office/officeart/2005/8/layout/process2"/>
    <dgm:cxn modelId="{588C1988-A649-440F-86A3-4FFAC3D1E497}" type="presOf" srcId="{64519DCE-F5AE-41C4-AA07-C8C65D3D5186}" destId="{F0CB3530-1191-472C-B0F5-B289C0DF16C2}" srcOrd="0" destOrd="0" presId="urn:microsoft.com/office/officeart/2005/8/layout/process2"/>
    <dgm:cxn modelId="{3E35CBAA-B81B-4BEA-8126-4CC40BD0C47C}" srcId="{64519DCE-F5AE-41C4-AA07-C8C65D3D5186}" destId="{F6A459A9-D9C5-424F-9093-C46DB61A325F}" srcOrd="4" destOrd="0" parTransId="{FB23CE72-AFC2-4D16-8E56-E09FFD2FD55B}" sibTransId="{0A203435-9208-4385-81C2-CAAC67244937}"/>
    <dgm:cxn modelId="{F8A209A1-7234-4C5F-BE3A-E0FA1ED8C973}" type="presParOf" srcId="{F0CB3530-1191-472C-B0F5-B289C0DF16C2}" destId="{2809E739-8167-4E3D-A88E-9511CBF8BB06}" srcOrd="0" destOrd="0" presId="urn:microsoft.com/office/officeart/2005/8/layout/process2"/>
    <dgm:cxn modelId="{1102C246-D615-46A3-B966-E8F0F25F1847}" type="presParOf" srcId="{F0CB3530-1191-472C-B0F5-B289C0DF16C2}" destId="{C2216E87-E9CF-45C0-9F4B-7D9FCD253ACE}" srcOrd="1" destOrd="0" presId="urn:microsoft.com/office/officeart/2005/8/layout/process2"/>
    <dgm:cxn modelId="{85533241-344D-4E19-ACE7-C89FE3CC9B05}" type="presParOf" srcId="{C2216E87-E9CF-45C0-9F4B-7D9FCD253ACE}" destId="{5D117C47-ACD5-46EE-A1FF-3FB40FC7CD1D}" srcOrd="0" destOrd="0" presId="urn:microsoft.com/office/officeart/2005/8/layout/process2"/>
    <dgm:cxn modelId="{D8EFBFC6-B3DE-4E1A-AF01-91C8A79E7C4C}" type="presParOf" srcId="{F0CB3530-1191-472C-B0F5-B289C0DF16C2}" destId="{CA29CFFF-B774-49F8-B41C-B913964D727C}" srcOrd="2" destOrd="0" presId="urn:microsoft.com/office/officeart/2005/8/layout/process2"/>
    <dgm:cxn modelId="{EA8F5290-DA50-4029-82B0-132CCFFF9273}" type="presParOf" srcId="{F0CB3530-1191-472C-B0F5-B289C0DF16C2}" destId="{F766B01B-0FFD-4D29-BD67-E63995C9B45D}" srcOrd="3" destOrd="0" presId="urn:microsoft.com/office/officeart/2005/8/layout/process2"/>
    <dgm:cxn modelId="{B82F23BA-4A1D-4DEA-A24F-BDF3C7DD7B47}" type="presParOf" srcId="{F766B01B-0FFD-4D29-BD67-E63995C9B45D}" destId="{99D0E812-5684-4224-8857-11E19A618481}" srcOrd="0" destOrd="0" presId="urn:microsoft.com/office/officeart/2005/8/layout/process2"/>
    <dgm:cxn modelId="{01920C50-306C-456C-A12E-727664EC6F74}" type="presParOf" srcId="{F0CB3530-1191-472C-B0F5-B289C0DF16C2}" destId="{84CF6A90-C4FB-4780-9C9F-5FA4E6590453}" srcOrd="4" destOrd="0" presId="urn:microsoft.com/office/officeart/2005/8/layout/process2"/>
    <dgm:cxn modelId="{F67E6E9F-E536-49D5-A9C1-15D4C9B24A45}" type="presParOf" srcId="{F0CB3530-1191-472C-B0F5-B289C0DF16C2}" destId="{DCB2EDD0-2750-4F50-BBFC-5DBF4C68ADD0}" srcOrd="5" destOrd="0" presId="urn:microsoft.com/office/officeart/2005/8/layout/process2"/>
    <dgm:cxn modelId="{6EE74C73-6E13-45F1-8B4B-532BD45B653A}" type="presParOf" srcId="{DCB2EDD0-2750-4F50-BBFC-5DBF4C68ADD0}" destId="{6E3FD4A3-44ED-4182-AA50-C38A7D070489}" srcOrd="0" destOrd="0" presId="urn:microsoft.com/office/officeart/2005/8/layout/process2"/>
    <dgm:cxn modelId="{F732CA2F-4E5D-46C6-9F35-1CAE83E7217A}" type="presParOf" srcId="{F0CB3530-1191-472C-B0F5-B289C0DF16C2}" destId="{B329EA07-37F1-4ED9-8F53-BC7C7FF5E2AD}" srcOrd="6" destOrd="0" presId="urn:microsoft.com/office/officeart/2005/8/layout/process2"/>
    <dgm:cxn modelId="{4E738E01-094A-4457-8B06-89253ED1B300}" type="presParOf" srcId="{F0CB3530-1191-472C-B0F5-B289C0DF16C2}" destId="{DFE9FC51-9EA9-4DFB-AE79-E3B9606825B8}" srcOrd="7" destOrd="0" presId="urn:microsoft.com/office/officeart/2005/8/layout/process2"/>
    <dgm:cxn modelId="{6734A5B1-41C9-4831-8E66-B3795A87BCE7}" type="presParOf" srcId="{DFE9FC51-9EA9-4DFB-AE79-E3B9606825B8}" destId="{E6F98B38-BED6-40EA-A833-0B0BA104C468}" srcOrd="0" destOrd="0" presId="urn:microsoft.com/office/officeart/2005/8/layout/process2"/>
    <dgm:cxn modelId="{AB07B0EC-956E-4DDE-9EE0-FADB65A145E4}" type="presParOf" srcId="{F0CB3530-1191-472C-B0F5-B289C0DF16C2}" destId="{F62C3BC0-4692-473F-9A04-90B6D7C69B91}" srcOrd="8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09E739-8167-4E3D-A88E-9511CBF8BB06}">
      <dsp:nvSpPr>
        <dsp:cNvPr id="0" name=""/>
        <dsp:cNvSpPr/>
      </dsp:nvSpPr>
      <dsp:spPr>
        <a:xfrm>
          <a:off x="469316" y="373"/>
          <a:ext cx="1729761" cy="43713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1800" kern="1200" dirty="0" err="1"/>
            <a:t>Requirements</a:t>
          </a:r>
          <a:endParaRPr lang="de-CH" sz="1800" kern="1200" dirty="0"/>
        </a:p>
      </dsp:txBody>
      <dsp:txXfrm>
        <a:off x="482119" y="13176"/>
        <a:ext cx="1704155" cy="411530"/>
      </dsp:txXfrm>
    </dsp:sp>
    <dsp:sp modelId="{C2216E87-E9CF-45C0-9F4B-7D9FCD253ACE}">
      <dsp:nvSpPr>
        <dsp:cNvPr id="0" name=""/>
        <dsp:cNvSpPr/>
      </dsp:nvSpPr>
      <dsp:spPr>
        <a:xfrm rot="5400000">
          <a:off x="1252233" y="448438"/>
          <a:ext cx="163926" cy="19671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CH" sz="800" kern="1200"/>
        </a:p>
      </dsp:txBody>
      <dsp:txXfrm rot="-5400000">
        <a:off x="1275183" y="464830"/>
        <a:ext cx="118027" cy="114748"/>
      </dsp:txXfrm>
    </dsp:sp>
    <dsp:sp modelId="{CA29CFFF-B774-49F8-B41C-B913964D727C}">
      <dsp:nvSpPr>
        <dsp:cNvPr id="0" name=""/>
        <dsp:cNvSpPr/>
      </dsp:nvSpPr>
      <dsp:spPr>
        <a:xfrm>
          <a:off x="469316" y="656077"/>
          <a:ext cx="1729761" cy="43713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1800" kern="1200" dirty="0"/>
            <a:t>Design</a:t>
          </a:r>
        </a:p>
      </dsp:txBody>
      <dsp:txXfrm>
        <a:off x="482119" y="668880"/>
        <a:ext cx="1704155" cy="411530"/>
      </dsp:txXfrm>
    </dsp:sp>
    <dsp:sp modelId="{F766B01B-0FFD-4D29-BD67-E63995C9B45D}">
      <dsp:nvSpPr>
        <dsp:cNvPr id="0" name=""/>
        <dsp:cNvSpPr/>
      </dsp:nvSpPr>
      <dsp:spPr>
        <a:xfrm rot="5400000">
          <a:off x="1252233" y="1104142"/>
          <a:ext cx="163926" cy="19671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CH" sz="800" kern="1200"/>
        </a:p>
      </dsp:txBody>
      <dsp:txXfrm rot="-5400000">
        <a:off x="1275183" y="1120534"/>
        <a:ext cx="118027" cy="114748"/>
      </dsp:txXfrm>
    </dsp:sp>
    <dsp:sp modelId="{84CF6A90-C4FB-4780-9C9F-5FA4E6590453}">
      <dsp:nvSpPr>
        <dsp:cNvPr id="0" name=""/>
        <dsp:cNvSpPr/>
      </dsp:nvSpPr>
      <dsp:spPr>
        <a:xfrm>
          <a:off x="469316" y="1311781"/>
          <a:ext cx="1729761" cy="43713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1800" kern="1200" dirty="0"/>
            <a:t>Implementation</a:t>
          </a:r>
        </a:p>
      </dsp:txBody>
      <dsp:txXfrm>
        <a:off x="482119" y="1324584"/>
        <a:ext cx="1704155" cy="411530"/>
      </dsp:txXfrm>
    </dsp:sp>
    <dsp:sp modelId="{DCB2EDD0-2750-4F50-BBFC-5DBF4C68ADD0}">
      <dsp:nvSpPr>
        <dsp:cNvPr id="0" name=""/>
        <dsp:cNvSpPr/>
      </dsp:nvSpPr>
      <dsp:spPr>
        <a:xfrm rot="5400000">
          <a:off x="1252233" y="1759846"/>
          <a:ext cx="163926" cy="19671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CH" sz="800" kern="1200"/>
        </a:p>
      </dsp:txBody>
      <dsp:txXfrm rot="-5400000">
        <a:off x="1275183" y="1776238"/>
        <a:ext cx="118027" cy="114748"/>
      </dsp:txXfrm>
    </dsp:sp>
    <dsp:sp modelId="{B329EA07-37F1-4ED9-8F53-BC7C7FF5E2AD}">
      <dsp:nvSpPr>
        <dsp:cNvPr id="0" name=""/>
        <dsp:cNvSpPr/>
      </dsp:nvSpPr>
      <dsp:spPr>
        <a:xfrm>
          <a:off x="469316" y="1967486"/>
          <a:ext cx="1729761" cy="43713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1800" kern="1200" dirty="0" err="1"/>
            <a:t>Verification</a:t>
          </a:r>
          <a:endParaRPr lang="de-CH" sz="1800" kern="1200" dirty="0"/>
        </a:p>
      </dsp:txBody>
      <dsp:txXfrm>
        <a:off x="482119" y="1980289"/>
        <a:ext cx="1704155" cy="411530"/>
      </dsp:txXfrm>
    </dsp:sp>
    <dsp:sp modelId="{DFE9FC51-9EA9-4DFB-AE79-E3B9606825B8}">
      <dsp:nvSpPr>
        <dsp:cNvPr id="0" name=""/>
        <dsp:cNvSpPr/>
      </dsp:nvSpPr>
      <dsp:spPr>
        <a:xfrm rot="5400000">
          <a:off x="1252233" y="2415550"/>
          <a:ext cx="163926" cy="19671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CH" sz="800" kern="1200"/>
        </a:p>
      </dsp:txBody>
      <dsp:txXfrm rot="-5400000">
        <a:off x="1275183" y="2431942"/>
        <a:ext cx="118027" cy="114748"/>
      </dsp:txXfrm>
    </dsp:sp>
    <dsp:sp modelId="{F62C3BC0-4692-473F-9A04-90B6D7C69B91}">
      <dsp:nvSpPr>
        <dsp:cNvPr id="0" name=""/>
        <dsp:cNvSpPr/>
      </dsp:nvSpPr>
      <dsp:spPr>
        <a:xfrm>
          <a:off x="469316" y="2623190"/>
          <a:ext cx="1729761" cy="43713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1800" kern="1200" dirty="0"/>
            <a:t>Maintenance</a:t>
          </a:r>
        </a:p>
      </dsp:txBody>
      <dsp:txXfrm>
        <a:off x="482119" y="2635993"/>
        <a:ext cx="1704155" cy="411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702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3451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3991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4014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283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211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9CCBB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81E06EB-D472-F746-AC3C-F617AAA2B0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userDrawn="1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9CCBB9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9CCBB9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fld id="{00000000-1234-1234-1234-12341234123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FBC1E10-4FA2-1842-9212-FD9BD2AFAB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  <p:sp>
        <p:nvSpPr>
          <p:cNvPr id="11" name="Google Shape;29;p6">
            <a:extLst>
              <a:ext uri="{FF2B5EF4-FFF2-40B4-BE49-F238E27FC236}">
                <a16:creationId xmlns:a16="http://schemas.microsoft.com/office/drawing/2014/main" id="{F64B486E-E86B-894C-ABAB-DDDCC640BC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2000" y="1887378"/>
            <a:ext cx="68661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9CCBB9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9CCBB9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B84C6DE-1972-BC46-BC3E-98D0B104DB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9CCBB9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912C2CC-E071-C94D-823D-1D174813C0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9CCBB9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9EF8438-9308-3545-97F1-58279ABA95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9CCBB9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fld id="{00000000-1234-1234-1234-123412341234}" type="slidenum">
              <a:rPr lang="de-CH" smtClean="0"/>
              <a:pPr/>
              <a:t>‹Nr.›</a:t>
            </a:fld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4799668-DF54-F24E-B0F3-2E27F2A1D96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59499F21-E6D3-4644-8802-5BF17ED2AB60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96447" y="45721"/>
            <a:ext cx="757717" cy="449579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14300" marR="0" lvl="0" indent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9CCBB9"/>
        </a:buClr>
        <a:buFont typeface="+mj-lt"/>
        <a:buAutoNum type="arabicPeriod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11" Type="http://schemas.microsoft.com/office/2007/relationships/hdphoto" Target="../media/hdphoto10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microsoft.com/office/2007/relationships/hdphoto" Target="../media/hdphoto7.wdp"/><Relationship Id="rId9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ukunftsinstitut.de/index.php?id=153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CBB9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Just </a:t>
            </a:r>
            <a:r>
              <a:rPr lang="en-GB" dirty="0"/>
              <a:t>Me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498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Major </a:t>
            </a:r>
            <a:r>
              <a:rPr lang="de-CH" dirty="0" err="1"/>
              <a:t>Challenges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8" name="Google Shape;136;p19">
            <a:extLst>
              <a:ext uri="{FF2B5EF4-FFF2-40B4-BE49-F238E27FC236}">
                <a16:creationId xmlns:a16="http://schemas.microsoft.com/office/drawing/2014/main" id="{BA8AA0A5-4CA8-4DA2-BFC1-E19E93C32A96}"/>
              </a:ext>
            </a:extLst>
          </p:cNvPr>
          <p:cNvSpPr txBox="1">
            <a:spLocks/>
          </p:cNvSpPr>
          <p:nvPr/>
        </p:nvSpPr>
        <p:spPr>
          <a:xfrm>
            <a:off x="922014" y="1636200"/>
            <a:ext cx="4596136" cy="228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sz="1600" b="1" dirty="0"/>
              <a:t>Coordination between project members</a:t>
            </a:r>
          </a:p>
          <a:p>
            <a:pPr marL="285750" indent="-285750"/>
            <a:r>
              <a:rPr lang="en-US" sz="1600" b="1" dirty="0"/>
              <a:t>Time Planning</a:t>
            </a:r>
          </a:p>
          <a:p>
            <a:pPr marL="285750" indent="-285750"/>
            <a:r>
              <a:rPr lang="de-CH" sz="1600" b="1" dirty="0"/>
              <a:t>Technical Implementation</a:t>
            </a:r>
          </a:p>
          <a:p>
            <a:pPr marL="285750" indent="-285750"/>
            <a:r>
              <a:rPr lang="de-CH" sz="1600" b="1" dirty="0" err="1"/>
              <a:t>Know</a:t>
            </a:r>
            <a:r>
              <a:rPr lang="de-CH" sz="1600" b="1" dirty="0"/>
              <a:t> </a:t>
            </a:r>
            <a:r>
              <a:rPr lang="de-CH" sz="1600" b="1" dirty="0" err="1"/>
              <a:t>How</a:t>
            </a:r>
            <a:r>
              <a:rPr lang="de-CH" sz="1600" b="1" dirty="0"/>
              <a:t> </a:t>
            </a:r>
            <a:r>
              <a:rPr lang="de-CH" sz="1600" b="1" dirty="0" err="1"/>
              <a:t>sharing</a:t>
            </a:r>
            <a:endParaRPr lang="de-CH" sz="1600" b="1" dirty="0"/>
          </a:p>
          <a:p>
            <a:pPr marL="0" indent="0">
              <a:buFont typeface="Raleway Light"/>
              <a:buNone/>
            </a:pPr>
            <a:endParaRPr lang="de-CH" sz="1600" b="1" dirty="0"/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84954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Q&amp;A</a:t>
            </a:r>
            <a:endParaRPr dirty="0">
              <a:solidFill>
                <a:srgbClr val="9CCBB9"/>
              </a:solidFill>
            </a:endParaRPr>
          </a:p>
        </p:txBody>
      </p:sp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0791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Back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Slides</a:t>
            </a:r>
            <a:endParaRPr dirty="0">
              <a:solidFill>
                <a:srgbClr val="9CCBB9"/>
              </a:solidFill>
            </a:endParaRPr>
          </a:p>
        </p:txBody>
      </p:sp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213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E6DC3D-742E-45F2-97EB-5FE9E15AF5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727564E5-77F8-4D13-B10D-BB996DB54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" y="1192212"/>
            <a:ext cx="91440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53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84D3A2-B02B-474E-9113-3C233F5F7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18" y="1155700"/>
            <a:ext cx="8878763" cy="38734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519413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 err="1"/>
              <a:t>Our</a:t>
            </a:r>
            <a:r>
              <a:rPr lang="de-CH" dirty="0"/>
              <a:t> Team</a:t>
            </a: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DCBC5E-B00E-42C8-A40B-B427785E62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634" r="9634"/>
          <a:stretch/>
        </p:blipFill>
        <p:spPr>
          <a:xfrm>
            <a:off x="2673686" y="1777385"/>
            <a:ext cx="741600" cy="1112400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E92937-C276-49BF-A43F-F74994D999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358" t="-6698" r="8590" b="-1614"/>
          <a:stretch/>
        </p:blipFill>
        <p:spPr>
          <a:xfrm flipH="1">
            <a:off x="4258841" y="1772776"/>
            <a:ext cx="741058" cy="1112400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EC5E9C-033F-4D0E-9805-7FE19386CE4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661" t="1099" r="9661" b="-1099"/>
          <a:stretch/>
        </p:blipFill>
        <p:spPr>
          <a:xfrm>
            <a:off x="7298647" y="1772776"/>
            <a:ext cx="741600" cy="111240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ECC3C6-191E-4283-9069-548BF70438FA}"/>
              </a:ext>
            </a:extLst>
          </p:cNvPr>
          <p:cNvSpPr txBox="1"/>
          <p:nvPr/>
        </p:nvSpPr>
        <p:spPr>
          <a:xfrm>
            <a:off x="763283" y="2934977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Daniela S.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CEO &amp;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Process</a:t>
            </a:r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Owner</a:t>
            </a:r>
            <a:endParaRPr lang="de-CH" sz="1050" b="1" dirty="0">
              <a:solidFill>
                <a:srgbClr val="666666"/>
              </a:solidFill>
              <a:latin typeface="Raleway Light"/>
              <a:sym typeface="Raleway Light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E0FD2B6-A2C1-FC4C-A9EF-47CE7230638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617" t="1642" r="5617" b="9362"/>
          <a:stretch/>
        </p:blipFill>
        <p:spPr>
          <a:xfrm>
            <a:off x="1109038" y="1773589"/>
            <a:ext cx="741058" cy="1111587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0DC29CB-3106-9C40-BCBB-621D2094DAF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285" r="3285"/>
          <a:stretch/>
        </p:blipFill>
        <p:spPr>
          <a:xfrm>
            <a:off x="5851194" y="1772776"/>
            <a:ext cx="741600" cy="111240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17" name="TextBox 6">
            <a:extLst>
              <a:ext uri="{FF2B5EF4-FFF2-40B4-BE49-F238E27FC236}">
                <a16:creationId xmlns:a16="http://schemas.microsoft.com/office/drawing/2014/main" id="{A98BBFEE-3EE3-DE4F-93BD-DA5D42981095}"/>
              </a:ext>
            </a:extLst>
          </p:cNvPr>
          <p:cNvSpPr txBox="1"/>
          <p:nvPr/>
        </p:nvSpPr>
        <p:spPr>
          <a:xfrm>
            <a:off x="2328202" y="2943209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 err="1">
                <a:solidFill>
                  <a:srgbClr val="666666"/>
                </a:solidFill>
                <a:latin typeface="Raleway Light"/>
                <a:sym typeface="Raleway Light"/>
              </a:rPr>
              <a:t>Egemen</a:t>
            </a:r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 K.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Head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of</a:t>
            </a:r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 Engineering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1049DBD1-C9BD-2840-BCBE-41CBC31DB468}"/>
              </a:ext>
            </a:extLst>
          </p:cNvPr>
          <p:cNvSpPr txBox="1"/>
          <p:nvPr/>
        </p:nvSpPr>
        <p:spPr>
          <a:xfrm>
            <a:off x="3913086" y="2957973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 err="1">
                <a:solidFill>
                  <a:srgbClr val="666666"/>
                </a:solidFill>
                <a:latin typeface="Raleway Light"/>
                <a:sym typeface="Raleway Light"/>
              </a:rPr>
              <a:t>Purushoththaman</a:t>
            </a:r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 S.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Head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of</a:t>
            </a:r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 Marketing &amp;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Sales</a:t>
            </a:r>
            <a:endParaRPr lang="de-CH" sz="1050" b="1" dirty="0">
              <a:solidFill>
                <a:srgbClr val="666666"/>
              </a:solidFill>
              <a:latin typeface="Raleway Light"/>
              <a:sym typeface="Raleway Light"/>
            </a:endParaRPr>
          </a:p>
        </p:txBody>
      </p:sp>
      <p:sp>
        <p:nvSpPr>
          <p:cNvPr id="19" name="TextBox 6">
            <a:extLst>
              <a:ext uri="{FF2B5EF4-FFF2-40B4-BE49-F238E27FC236}">
                <a16:creationId xmlns:a16="http://schemas.microsoft.com/office/drawing/2014/main" id="{25C8DA4D-837A-1C4C-93A4-A5B15E48C6D8}"/>
              </a:ext>
            </a:extLst>
          </p:cNvPr>
          <p:cNvSpPr txBox="1"/>
          <p:nvPr/>
        </p:nvSpPr>
        <p:spPr>
          <a:xfrm>
            <a:off x="5505710" y="2950365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Jonas F.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Senior Business Analyst</a:t>
            </a: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4C583B42-B31F-AB40-AFEB-57BC8575CA41}"/>
              </a:ext>
            </a:extLst>
          </p:cNvPr>
          <p:cNvSpPr txBox="1"/>
          <p:nvPr/>
        </p:nvSpPr>
        <p:spPr>
          <a:xfrm>
            <a:off x="6953163" y="2935775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Alex P.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Senior Business Analyst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body" idx="1"/>
          </p:nvPr>
        </p:nvSpPr>
        <p:spPr>
          <a:xfrm>
            <a:off x="922000" y="2088100"/>
            <a:ext cx="3543300" cy="26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de-CH" sz="1600" b="1" dirty="0" err="1"/>
              <a:t>Mega</a:t>
            </a:r>
            <a:r>
              <a:rPr lang="de-CH" sz="1600" b="1" dirty="0"/>
              <a:t> Trends</a:t>
            </a:r>
            <a:endParaRPr sz="1600" b="1" dirty="0"/>
          </a:p>
          <a:p>
            <a:pPr marL="285750" indent="-285750"/>
            <a:r>
              <a:rPr lang="de-CH" sz="1600" dirty="0"/>
              <a:t>Gender </a:t>
            </a:r>
            <a:r>
              <a:rPr lang="de-CH" sz="1600" dirty="0" err="1"/>
              <a:t>shift</a:t>
            </a:r>
            <a:endParaRPr lang="de-CH" sz="1600" dirty="0"/>
          </a:p>
          <a:p>
            <a:pPr marL="285750" indent="-285750"/>
            <a:r>
              <a:rPr lang="de-CH" sz="1600" dirty="0" err="1"/>
              <a:t>Neo</a:t>
            </a:r>
            <a:r>
              <a:rPr lang="de-CH" sz="1600" dirty="0"/>
              <a:t> </a:t>
            </a:r>
            <a:r>
              <a:rPr lang="de-CH" sz="1600" dirty="0" err="1"/>
              <a:t>ecology</a:t>
            </a:r>
            <a:r>
              <a:rPr lang="de-CH" sz="1600" dirty="0"/>
              <a:t> </a:t>
            </a:r>
          </a:p>
          <a:p>
            <a:pPr marL="285750" indent="-285750"/>
            <a:r>
              <a:rPr lang="de-CH" sz="1600" dirty="0" err="1"/>
              <a:t>Conciousness</a:t>
            </a:r>
            <a:endParaRPr lang="de-CH" sz="1600" dirty="0"/>
          </a:p>
          <a:p>
            <a:pPr marL="285750" indent="-285750"/>
            <a:r>
              <a:rPr lang="de-CH" sz="1600" dirty="0" err="1"/>
              <a:t>Individualization</a:t>
            </a:r>
            <a:endParaRPr lang="de-CH" sz="1600" dirty="0"/>
          </a:p>
          <a:p>
            <a:pPr marL="285750" indent="-285750"/>
            <a:r>
              <a:rPr lang="de-CH" sz="1600" dirty="0"/>
              <a:t>Connectivity / </a:t>
            </a:r>
            <a:r>
              <a:rPr lang="de-CH" sz="1600" dirty="0" err="1"/>
              <a:t>Globalization</a:t>
            </a:r>
            <a:endParaRPr lang="de-CH" sz="1600" dirty="0"/>
          </a:p>
          <a:p>
            <a:pPr marL="285750" indent="-285750"/>
            <a:endParaRPr sz="1600"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625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 err="1"/>
              <a:t>Today’s</a:t>
            </a:r>
            <a:r>
              <a:rPr lang="de-CH" dirty="0"/>
              <a:t> Society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171893-65B6-427F-A5C5-20DC80251953}"/>
              </a:ext>
            </a:extLst>
          </p:cNvPr>
          <p:cNvSpPr/>
          <p:nvPr/>
        </p:nvSpPr>
        <p:spPr>
          <a:xfrm>
            <a:off x="302689" y="4780062"/>
            <a:ext cx="368241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050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Source: https://www.zukunftsinstitut.de/index.php?id=1532</a:t>
            </a:r>
            <a:endParaRPr lang="de-CH" sz="105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498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Our</a:t>
            </a:r>
            <a:r>
              <a:rPr lang="de-CH" dirty="0"/>
              <a:t> </a:t>
            </a:r>
            <a:r>
              <a:rPr lang="de-CH" dirty="0" err="1"/>
              <a:t>Idea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8" name="Google Shape;136;p19">
            <a:extLst>
              <a:ext uri="{FF2B5EF4-FFF2-40B4-BE49-F238E27FC236}">
                <a16:creationId xmlns:a16="http://schemas.microsoft.com/office/drawing/2014/main" id="{BA8AA0A5-4CA8-4DA2-BFC1-E19E93C32A96}"/>
              </a:ext>
            </a:extLst>
          </p:cNvPr>
          <p:cNvSpPr txBox="1">
            <a:spLocks/>
          </p:cNvSpPr>
          <p:nvPr/>
        </p:nvSpPr>
        <p:spPr>
          <a:xfrm>
            <a:off x="922014" y="1636200"/>
            <a:ext cx="4380236" cy="228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sz="1600" dirty="0"/>
              <a:t>Fast and easy access to eco friendly and fair produced clothes.</a:t>
            </a:r>
          </a:p>
          <a:p>
            <a:pPr marL="742950" lvl="1" indent="-285750"/>
            <a:r>
              <a:rPr lang="en-US" sz="1600" dirty="0"/>
              <a:t>Individualized </a:t>
            </a:r>
          </a:p>
          <a:p>
            <a:pPr marL="742950" lvl="1" indent="-285750"/>
            <a:r>
              <a:rPr lang="en-US" sz="1600" dirty="0"/>
              <a:t>Ready made </a:t>
            </a:r>
          </a:p>
          <a:p>
            <a:pPr marL="285750" indent="-285750"/>
            <a:r>
              <a:rPr lang="en-US" sz="1600" dirty="0"/>
              <a:t>Customers should be able to find clothes in all price classes </a:t>
            </a:r>
            <a:r>
              <a:rPr lang="en-US" sz="1600" dirty="0">
                <a:sym typeface="Wingdings" panose="05000000000000000000" pitchFamily="2" charset="2"/>
              </a:rPr>
              <a:t> Mass market (eco-friendly line)</a:t>
            </a:r>
            <a:endParaRPr lang="en-US" sz="1600" dirty="0"/>
          </a:p>
          <a:p>
            <a:pPr marL="0" indent="0">
              <a:buNone/>
            </a:pPr>
            <a:endParaRPr lang="de-CH" sz="1600" b="1" dirty="0"/>
          </a:p>
          <a:p>
            <a:pPr marL="0" indent="0">
              <a:buFont typeface="Raleway Light"/>
              <a:buNone/>
            </a:pPr>
            <a:endParaRPr lang="de-CH" sz="1600" b="1" dirty="0"/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675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519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Persona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DAC7AD-710F-44D6-B677-760BC3459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191" y="1938850"/>
            <a:ext cx="1644311" cy="158460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B61604-B930-4990-951A-EE3C0EBA9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6550" y="1728628"/>
            <a:ext cx="3543300" cy="30276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Max </a:t>
            </a:r>
          </a:p>
          <a:p>
            <a:pPr marL="285750" indent="-285750"/>
            <a:r>
              <a:rPr lang="en-US" dirty="0"/>
              <a:t>Age: 30</a:t>
            </a:r>
          </a:p>
          <a:p>
            <a:pPr marL="285750" indent="-285750"/>
            <a:r>
              <a:rPr lang="en-US" dirty="0"/>
              <a:t>Financial background: Middle class </a:t>
            </a:r>
          </a:p>
          <a:p>
            <a:pPr marL="285750" indent="-285750"/>
            <a:r>
              <a:rPr lang="en-US" dirty="0"/>
              <a:t>Job: Business Analyst</a:t>
            </a:r>
          </a:p>
          <a:p>
            <a:pPr marL="285750" indent="-285750"/>
            <a:r>
              <a:rPr lang="en-US" dirty="0"/>
              <a:t>Character: Eco-friendly, human rights activist, busy schedule</a:t>
            </a:r>
          </a:p>
          <a:p>
            <a:pPr marL="285750" indent="-285750"/>
            <a:r>
              <a:rPr lang="en-US" dirty="0"/>
              <a:t>Unique body structure  </a:t>
            </a:r>
          </a:p>
          <a:p>
            <a:endParaRPr lang="de-CH" dirty="0"/>
          </a:p>
        </p:txBody>
      </p:sp>
      <p:sp>
        <p:nvSpPr>
          <p:cNvPr id="10" name="Google Shape;136;p19">
            <a:extLst>
              <a:ext uri="{FF2B5EF4-FFF2-40B4-BE49-F238E27FC236}">
                <a16:creationId xmlns:a16="http://schemas.microsoft.com/office/drawing/2014/main" id="{1B5D6C3D-AFB3-4838-A7EF-B0BE7E7613A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373350" y="1733928"/>
            <a:ext cx="3543300" cy="2287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de-CH" sz="1600" b="1" dirty="0" err="1"/>
              <a:t>Max’s</a:t>
            </a:r>
            <a:r>
              <a:rPr lang="de-CH" sz="1600" b="1" dirty="0"/>
              <a:t> Shopping </a:t>
            </a:r>
            <a:r>
              <a:rPr lang="de-CH" sz="1600" b="1" dirty="0" err="1"/>
              <a:t>Behaviour</a:t>
            </a:r>
            <a:r>
              <a:rPr lang="de-CH" sz="1600" b="1" dirty="0"/>
              <a:t> </a:t>
            </a:r>
          </a:p>
          <a:p>
            <a:pPr marL="285750" indent="-285750"/>
            <a:r>
              <a:rPr lang="en-US" sz="1600" dirty="0"/>
              <a:t>Online shopper</a:t>
            </a:r>
          </a:p>
          <a:p>
            <a:pPr marL="285750" indent="-285750"/>
            <a:r>
              <a:rPr lang="en-US" sz="1600" dirty="0"/>
              <a:t>Enjoys individualized clothing</a:t>
            </a:r>
          </a:p>
          <a:p>
            <a:pPr marL="285750" indent="-285750"/>
            <a:r>
              <a:rPr lang="en-US" sz="1600" dirty="0"/>
              <a:t>Eco friendly and tailor made</a:t>
            </a:r>
          </a:p>
          <a:p>
            <a:pPr marL="285750" indent="-28575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1056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A73F0-D33D-4212-A84E-B92026F9D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561575"/>
            <a:ext cx="6866100" cy="857400"/>
          </a:xfrm>
        </p:spPr>
        <p:txBody>
          <a:bodyPr/>
          <a:lstStyle/>
          <a:p>
            <a:r>
              <a:rPr lang="de-CH" dirty="0"/>
              <a:t>Customer Journey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B15B2-B711-4028-A50B-A523A3B466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CH" smtClean="0"/>
              <a:pPr/>
              <a:t>6</a:t>
            </a:fld>
            <a:endParaRPr lang="de-CH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46CB272-29CE-BA48-BD62-508A0EC9C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" y="1603672"/>
            <a:ext cx="8933688" cy="271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1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Max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going</a:t>
            </a:r>
            <a:r>
              <a:rPr lang="de-CH" dirty="0"/>
              <a:t> on a </a:t>
            </a:r>
            <a:r>
              <a:rPr lang="de-CH" dirty="0" err="1"/>
              <a:t>shopping</a:t>
            </a:r>
            <a:r>
              <a:rPr lang="de-CH" dirty="0"/>
              <a:t> tour</a:t>
            </a:r>
            <a:endParaRPr dirty="0"/>
          </a:p>
        </p:txBody>
      </p:sp>
      <p:sp>
        <p:nvSpPr>
          <p:cNvPr id="147" name="Google Shape;147;p20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498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Live Demo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8" name="Google Shape;136;p19">
            <a:extLst>
              <a:ext uri="{FF2B5EF4-FFF2-40B4-BE49-F238E27FC236}">
                <a16:creationId xmlns:a16="http://schemas.microsoft.com/office/drawing/2014/main" id="{BA8AA0A5-4CA8-4DA2-BFC1-E19E93C32A96}"/>
              </a:ext>
            </a:extLst>
          </p:cNvPr>
          <p:cNvSpPr txBox="1">
            <a:spLocks/>
          </p:cNvSpPr>
          <p:nvPr/>
        </p:nvSpPr>
        <p:spPr>
          <a:xfrm>
            <a:off x="922000" y="1636200"/>
            <a:ext cx="3543300" cy="228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None/>
            </a:pPr>
            <a:endParaRPr lang="de-CH" sz="1600" b="1" dirty="0"/>
          </a:p>
          <a:p>
            <a:pPr marL="0" indent="0">
              <a:buFont typeface="Raleway Light"/>
              <a:buNone/>
            </a:pPr>
            <a:endParaRPr lang="de-CH" sz="1600" b="1" dirty="0"/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58207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3C4D1-8722-43F6-85A0-FDBC0B54E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457200"/>
            <a:ext cx="6866100" cy="857400"/>
          </a:xfrm>
        </p:spPr>
        <p:txBody>
          <a:bodyPr/>
          <a:lstStyle/>
          <a:p>
            <a:r>
              <a:rPr lang="de-CH" dirty="0"/>
              <a:t>Project Approach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7B298A-5B5F-4863-A7AE-CEB4D5A8F4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9D8FA73-8C0C-4BF8-B0AB-3B0F5FDE8E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354208"/>
              </p:ext>
            </p:extLst>
          </p:nvPr>
        </p:nvGraphicFramePr>
        <p:xfrm>
          <a:off x="608206" y="1565512"/>
          <a:ext cx="2668394" cy="3060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fik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064" y="1563379"/>
            <a:ext cx="4936871" cy="306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74252"/>
      </p:ext>
    </p:extLst>
  </p:cSld>
  <p:clrMapOvr>
    <a:masterClrMapping/>
  </p:clrMapOvr>
</p:sld>
</file>

<file path=ppt/theme/theme1.xml><?xml version="1.0" encoding="utf-8"?>
<a:theme xmlns:a="http://schemas.openxmlformats.org/drawingml/2006/main" name="Olivia template">
  <a:themeElements>
    <a:clrScheme name="Bla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4D9C8F4E-2367-764B-8C00-C49C21526E6E}" vid="{348C9E42-6695-3841-A75D-34A349B2E29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justme_presentation-V1.1</Template>
  <TotalTime>0</TotalTime>
  <Words>178</Words>
  <Application>Microsoft Office PowerPoint</Application>
  <PresentationFormat>Bildschirmpräsentation (16:9)</PresentationFormat>
  <Paragraphs>75</Paragraphs>
  <Slides>14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Wingdings</vt:lpstr>
      <vt:lpstr>Raleway Light</vt:lpstr>
      <vt:lpstr>Raleway ExtraBold</vt:lpstr>
      <vt:lpstr>Olivia template</vt:lpstr>
      <vt:lpstr>Just Me</vt:lpstr>
      <vt:lpstr>Our Team</vt:lpstr>
      <vt:lpstr>Today’s Society</vt:lpstr>
      <vt:lpstr>Our Idea</vt:lpstr>
      <vt:lpstr>Persona</vt:lpstr>
      <vt:lpstr>Customer Journey</vt:lpstr>
      <vt:lpstr>Max is going on a shopping tour</vt:lpstr>
      <vt:lpstr>Live Demo</vt:lpstr>
      <vt:lpstr>Project Approach</vt:lpstr>
      <vt:lpstr>Major Challenges</vt:lpstr>
      <vt:lpstr>Q&amp;A</vt:lpstr>
      <vt:lpstr>Back Up Slides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 Me</dc:title>
  <dc:creator>Alex Jos Pattupara</dc:creator>
  <cp:lastModifiedBy>Daniela Stammbach</cp:lastModifiedBy>
  <cp:revision>40</cp:revision>
  <dcterms:created xsi:type="dcterms:W3CDTF">2019-05-23T08:33:51Z</dcterms:created>
  <dcterms:modified xsi:type="dcterms:W3CDTF">2019-06-01T14:08:34Z</dcterms:modified>
</cp:coreProperties>
</file>

<file path=docProps/thumbnail.jpeg>
</file>